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 snapToGrid="0">
      <p:cViewPr varScale="1">
        <p:scale>
          <a:sx n="81" d="100"/>
          <a:sy n="81" d="100"/>
        </p:scale>
        <p:origin x="-108" y="-6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2177449-E3D2-4BDF-991E-912F7EBF9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Обучение городкам детей дошкольного возраста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F0D39A0E-9A02-4EBB-84BD-3DC51A88B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1" y="4200940"/>
            <a:ext cx="8931964" cy="1391478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Воспитатель по физической культуре </a:t>
            </a:r>
            <a:r>
              <a:rPr lang="ru-RU" dirty="0" err="1">
                <a:solidFill>
                  <a:schemeClr val="bg1"/>
                </a:solidFill>
              </a:rPr>
              <a:t>гбоу</a:t>
            </a:r>
            <a:r>
              <a:rPr lang="ru-RU" dirty="0">
                <a:solidFill>
                  <a:schemeClr val="bg1"/>
                </a:solidFill>
              </a:rPr>
              <a:t> школа №1368 оп 3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 Прошина Инна Владимировна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07849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Инночка\Desktop\Новая папка (3)\IMG_0178.JPG">
            <a:extLst>
              <a:ext uri="{FF2B5EF4-FFF2-40B4-BE49-F238E27FC236}">
                <a16:creationId xmlns:a16="http://schemas.microsoft.com/office/drawing/2014/main" xmlns="" id="{688B3DA4-BF0C-43BC-A18B-DE3C3BC37A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4224" y="2082815"/>
            <a:ext cx="3797809" cy="284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0C66A4E-3A38-48CD-ADC7-D39192DF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35" y="618518"/>
            <a:ext cx="2836380" cy="50424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1126217-6545-412A-86D5-6AD4D8632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37" y="1357803"/>
            <a:ext cx="2692708" cy="47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270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AE21BB4-17A9-4A32-9204-39CA3CD4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147" y="393231"/>
            <a:ext cx="9905998" cy="812717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Участие в соревнованиях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ECA13A40-7CCD-4D3F-AD8C-18F0B3DB3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95" y="1643270"/>
            <a:ext cx="3660084" cy="244005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381B286-BAF7-4653-8C6E-4BFDCE3C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47" y="4202596"/>
            <a:ext cx="3696114" cy="24640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709C080-4B81-4FC2-8638-EF02F9B21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437" y="1643270"/>
            <a:ext cx="2718353" cy="36244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C7310B34-2A67-46CE-9A4E-69363F328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535" y="1643270"/>
            <a:ext cx="3641322" cy="2730992"/>
          </a:xfrm>
          <a:prstGeom prst="rect">
            <a:avLst/>
          </a:prstGeom>
        </p:spPr>
      </p:pic>
      <p:pic>
        <p:nvPicPr>
          <p:cNvPr id="8" name="Рисунок 1" descr="Городки, фигура Пушка">
            <a:extLst>
              <a:ext uri="{FF2B5EF4-FFF2-40B4-BE49-F238E27FC236}">
                <a16:creationId xmlns:a16="http://schemas.microsoft.com/office/drawing/2014/main" xmlns="" id="{EDFC9BE4-B893-49F8-8A19-3ADA4F952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32052" y="4811584"/>
            <a:ext cx="2160240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1017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44CC53-157A-48C3-A7DF-935503BF7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44557"/>
            <a:ext cx="9906000" cy="79513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Призовые места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9B3EEC1-F3CC-4D3F-B85C-2C8692674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09" y="1404731"/>
            <a:ext cx="4663043" cy="1668668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Кубок президента федерации </a:t>
            </a:r>
            <a:r>
              <a:rPr lang="ru-RU" dirty="0" err="1">
                <a:solidFill>
                  <a:schemeClr val="bg1"/>
                </a:solidFill>
              </a:rPr>
              <a:t>фгсм</a:t>
            </a:r>
            <a:r>
              <a:rPr lang="ru-RU" dirty="0">
                <a:solidFill>
                  <a:schemeClr val="bg1"/>
                </a:solidFill>
              </a:rPr>
              <a:t> по городкам для детей дошкольного возраста  города Москвы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3 место </a:t>
            </a:r>
            <a:endParaRPr lang="ru-RU" sz="2100" dirty="0">
              <a:solidFill>
                <a:schemeClr val="bg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1F9230CE-E470-4825-8789-C78ED95176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404732"/>
            <a:ext cx="4646602" cy="1285460"/>
          </a:xfrm>
        </p:spPr>
        <p:txBody>
          <a:bodyPr>
            <a:normAutofit fontScale="92500"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</a:rPr>
              <a:t>Окружной этап фестиваля для дошкольников по городкам </a:t>
            </a:r>
          </a:p>
          <a:p>
            <a:pPr algn="ctr"/>
            <a:r>
              <a:rPr lang="ru-RU" sz="2200" b="1" dirty="0">
                <a:solidFill>
                  <a:schemeClr val="bg1"/>
                </a:solidFill>
              </a:rPr>
              <a:t>3 место 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xmlns="" id="{19A5ADAE-F956-42F7-947A-57AF2E576CD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00808" y="3225795"/>
            <a:ext cx="4646602" cy="2954550"/>
          </a:xfrm>
        </p:spPr>
      </p:pic>
      <p:pic>
        <p:nvPicPr>
          <p:cNvPr id="10" name="Picture 3" descr="G:\Новая папка (3)\мы играем в городки апрель 2015\кубок москвы 18.04.2015\IMG_9451.JPG">
            <a:extLst>
              <a:ext uri="{FF2B5EF4-FFF2-40B4-BE49-F238E27FC236}">
                <a16:creationId xmlns:a16="http://schemas.microsoft.com/office/drawing/2014/main" xmlns="" id="{A86949E5-B478-446B-A0A3-7776345E474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7488" y="3225795"/>
            <a:ext cx="3939400" cy="2954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650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A9E0A4B-ABFB-4380-B721-CA47E534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8296"/>
            <a:ext cx="9905998" cy="121920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«мама, папа, я – городошная семья»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051AA33-E745-4D20-84CF-1756A9322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95" y="1733836"/>
            <a:ext cx="2778614" cy="4935506"/>
          </a:xfrm>
          <a:prstGeom prst="rect">
            <a:avLst/>
          </a:prstGeom>
        </p:spPr>
      </p:pic>
      <p:pic>
        <p:nvPicPr>
          <p:cNvPr id="9" name="Объект 5">
            <a:extLst>
              <a:ext uri="{FF2B5EF4-FFF2-40B4-BE49-F238E27FC236}">
                <a16:creationId xmlns:a16="http://schemas.microsoft.com/office/drawing/2014/main" xmlns="" id="{BBDAE29C-21E2-40B3-B782-8FB97C48C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5465023" y="2812213"/>
            <a:ext cx="4937125" cy="2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43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3D7BCE7-3FA8-4418-9A2D-4EA95431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3447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досуги</a:t>
            </a:r>
          </a:p>
        </p:txBody>
      </p:sp>
      <p:pic>
        <p:nvPicPr>
          <p:cNvPr id="3" name="Picture 5" descr="C:\Users\Инночка\Desktop\папа, мама гордки\156_0806.JPG">
            <a:extLst>
              <a:ext uri="{FF2B5EF4-FFF2-40B4-BE49-F238E27FC236}">
                <a16:creationId xmlns:a16="http://schemas.microsoft.com/office/drawing/2014/main" xmlns="" id="{1625E50F-0C0D-4BF0-85D1-8CADC6FA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0819" y="1427197"/>
            <a:ext cx="3962467" cy="29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85C4D56-FA1B-4A41-B239-09E4A2A1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427198"/>
            <a:ext cx="4013683" cy="30102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DBCE8F1-14D1-44A8-B41A-FD0415E60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539" y="4045226"/>
            <a:ext cx="3571461" cy="26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362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6E79A04-0231-4C3A-9689-891E1291E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229696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Спасибо за внимание</a:t>
            </a:r>
          </a:p>
        </p:txBody>
      </p:sp>
      <p:pic>
        <p:nvPicPr>
          <p:cNvPr id="3" name="Picture 3" descr="C:\Documents and Settings\Admin\Рабочий стол\4.2-184x101.jpg">
            <a:extLst>
              <a:ext uri="{FF2B5EF4-FFF2-40B4-BE49-F238E27FC236}">
                <a16:creationId xmlns:a16="http://schemas.microsoft.com/office/drawing/2014/main" xmlns="" id="{51D7529B-3FBA-46A4-A878-FC0B62306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0522" y="2673910"/>
            <a:ext cx="4847780" cy="26610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7764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6492E6B-BB8F-464D-BA63-6BB76B74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225287"/>
            <a:ext cx="9905955" cy="3604591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Начали мы свою работу в 2014 году</a:t>
            </a:r>
            <a:br>
              <a:rPr lang="ru-RU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Совместно с Федерацией Городошного спорта города Москвы  (ФГСМ) </a:t>
            </a:r>
            <a:br>
              <a:rPr lang="ru-RU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наш комплекс является участником Программы «Городки для дошкольников».</a:t>
            </a:r>
            <a:br>
              <a:rPr lang="ru-RU" sz="2800" dirty="0">
                <a:solidFill>
                  <a:schemeClr val="bg1"/>
                </a:solidFill>
              </a:rPr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/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BC69E01F-43D9-44DC-BB84-FE28BB4CD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0818" y="3608189"/>
            <a:ext cx="3292071" cy="13715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mosgorodki.ru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4E8FEBAF-9C70-4671-8861-980AE7920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99"/>
          <a:stretch/>
        </p:blipFill>
        <p:spPr>
          <a:xfrm>
            <a:off x="4667674" y="2594796"/>
            <a:ext cx="2853517" cy="40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87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503A2E8-DF26-4511-8260-6F446F0C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5774"/>
            <a:ext cx="9905998" cy="123245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Занятия Городками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A4016EA-A46D-40F7-839C-E2C28E72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78227"/>
            <a:ext cx="9905999" cy="469127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Оказывают комплексное воздействие на организм занимающихся (развитие ловкости, координации  движений, глазомера)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Доступность игры (простота правил, возможность играть и мальчикам и девочкам, совместно взрослым и детям, разнообразие весового диапазона бит и вариативность расстояния, включение в игру детей с отклонениями в состоянии здоровья, участие различных возрастных групп).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Оздоровительный фактор (занятия можно проводить как в помещении, так и на свежем воздухе, в любое время года)</a:t>
            </a:r>
          </a:p>
        </p:txBody>
      </p:sp>
    </p:spTree>
    <p:extLst>
      <p:ext uri="{BB962C8B-B14F-4D97-AF65-F5344CB8AC3E}">
        <p14:creationId xmlns:p14="http://schemas.microsoft.com/office/powerpoint/2010/main" xmlns="" val="300392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CAE3E21-E55A-4C16-A1CA-B9F5EA6D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28869"/>
            <a:ext cx="9905998" cy="1805073"/>
          </a:xfrm>
        </p:spPr>
        <p:txBody>
          <a:bodyPr>
            <a:normAutofit fontScale="90000"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На базе нашей образовательной площадки  Федерация Городошного Спорта провела мастер класс для детей и специалистов комплекса.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Picture 3" descr="C:\Users\Инночка\Desktop\городки\городки мастеркласс\IMG_9159.JPG">
            <a:extLst>
              <a:ext uri="{FF2B5EF4-FFF2-40B4-BE49-F238E27FC236}">
                <a16:creationId xmlns:a16="http://schemas.microsoft.com/office/drawing/2014/main" xmlns="" id="{04EEA5B8-A74A-4F68-AECA-0FB1971712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1697" y="2650435"/>
            <a:ext cx="4181856" cy="3334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CF7B17C-E142-4A1C-8F88-4999CDC5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533943"/>
            <a:ext cx="4812127" cy="37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56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1987758-CC0E-4F05-8490-CB875119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3826"/>
            <a:ext cx="9905998" cy="1325217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Федерация городошного спорта  предоставила оборудование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2D094594-89DF-4AC6-B8F0-780B75539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412" y="2097088"/>
            <a:ext cx="5902000" cy="4424739"/>
          </a:xfrm>
        </p:spPr>
      </p:pic>
    </p:spTree>
    <p:extLst>
      <p:ext uri="{BB962C8B-B14F-4D97-AF65-F5344CB8AC3E}">
        <p14:creationId xmlns:p14="http://schemas.microsoft.com/office/powerpoint/2010/main" xmlns="" val="405332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66B5D15C-10B5-4B25-BF8D-F92CA7FE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905112" y="2047035"/>
            <a:ext cx="4423592" cy="248827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971D6CA-307A-41A0-88D4-EBCFD8BD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995" y="3598728"/>
            <a:ext cx="4215778" cy="23713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5E331DA-FFC3-4623-BDE6-5B0A76415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617" y="819365"/>
            <a:ext cx="4227444" cy="23779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7AF4BCCE-B514-45DE-846B-55CF72486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007" y="2010319"/>
            <a:ext cx="4470589" cy="25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98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5352C1B-89F1-4A93-91B8-D2661DC6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7776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Структура занятия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E00956C-813C-4B61-8D4D-30D675434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6278"/>
            <a:ext cx="9905999" cy="409492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u="sng" dirty="0">
                <a:solidFill>
                  <a:schemeClr val="bg1"/>
                </a:solidFill>
              </a:rPr>
              <a:t>Вводная часть</a:t>
            </a:r>
            <a:r>
              <a:rPr lang="ru-RU" dirty="0">
                <a:solidFill>
                  <a:schemeClr val="bg1"/>
                </a:solidFill>
              </a:rPr>
              <a:t>: разминка.</a:t>
            </a:r>
          </a:p>
          <a:p>
            <a:pPr algn="just"/>
            <a:r>
              <a:rPr lang="ru-RU" u="sng" dirty="0">
                <a:solidFill>
                  <a:schemeClr val="bg1"/>
                </a:solidFill>
              </a:rPr>
              <a:t>Основная часть</a:t>
            </a:r>
            <a:r>
              <a:rPr lang="ru-RU" dirty="0">
                <a:solidFill>
                  <a:schemeClr val="bg1"/>
                </a:solidFill>
              </a:rPr>
              <a:t>: рассматривание, сравнение, построение городошной фигуры, дидактические игры (запоминание, обучение построению фигур, игра в городки)</a:t>
            </a:r>
          </a:p>
          <a:p>
            <a:pPr algn="just"/>
            <a:r>
              <a:rPr lang="ru-RU" u="sng" dirty="0">
                <a:solidFill>
                  <a:schemeClr val="bg1"/>
                </a:solidFill>
              </a:rPr>
              <a:t>Заключительная часть</a:t>
            </a:r>
            <a:r>
              <a:rPr lang="ru-RU" dirty="0">
                <a:solidFill>
                  <a:schemeClr val="bg1"/>
                </a:solidFill>
              </a:rPr>
              <a:t>: упражнения на выравнивание дыхания, пальчиковая гимнастика, оценка занятия)</a:t>
            </a:r>
          </a:p>
          <a:p>
            <a:pPr algn="just"/>
            <a:r>
              <a:rPr lang="ru-RU" dirty="0">
                <a:solidFill>
                  <a:schemeClr val="bg1"/>
                </a:solidFill>
              </a:rPr>
              <a:t>У младшего дошкольного возраста изменения в основной части занятия: включение подвижных игр, упражнений в метании мяча, метании мяча в цель.</a:t>
            </a:r>
          </a:p>
        </p:txBody>
      </p:sp>
    </p:spTree>
    <p:extLst>
      <p:ext uri="{BB962C8B-B14F-4D97-AF65-F5344CB8AC3E}">
        <p14:creationId xmlns:p14="http://schemas.microsoft.com/office/powerpoint/2010/main" xmlns="" val="11893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A2F45C9E-96B3-4A9C-85E4-C7F7F85A2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573" y="326232"/>
            <a:ext cx="6296376" cy="354171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557BA34-F60B-46DC-8DAB-3E80E6749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" y="3458818"/>
            <a:ext cx="6042991" cy="339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538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Инночка\Desktop\Новая папка (3)\IMG_0175.JPG">
            <a:extLst>
              <a:ext uri="{FF2B5EF4-FFF2-40B4-BE49-F238E27FC236}">
                <a16:creationId xmlns:a16="http://schemas.microsoft.com/office/drawing/2014/main" xmlns="" id="{E177257D-31AE-4B44-B5EA-CC5FC4E718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89944" y="3006286"/>
            <a:ext cx="5022536" cy="3771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8" descr="C:\Users\Инночка\Desktop\Новая папка (3)\IMG_0173.JPG">
            <a:extLst>
              <a:ext uri="{FF2B5EF4-FFF2-40B4-BE49-F238E27FC236}">
                <a16:creationId xmlns:a16="http://schemas.microsoft.com/office/drawing/2014/main" xmlns="" id="{605C41A6-6247-4B7F-BBCC-28ECB2A13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9137" y="185530"/>
            <a:ext cx="5754329" cy="4315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225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149</TotalTime>
  <Words>239</Words>
  <Application>Microsoft Office PowerPoint</Application>
  <PresentationFormat>Произвольный</PresentationFormat>
  <Paragraphs>25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Контур</vt:lpstr>
      <vt:lpstr>Обучение городкам детей дошкольного возраста</vt:lpstr>
      <vt:lpstr>Начали мы свою работу в 2014 году Совместно с Федерацией Городошного спорта города Москвы  (ФГСМ)  наш комплекс является участником Программы «Городки для дошкольников».   </vt:lpstr>
      <vt:lpstr>Занятия Городками</vt:lpstr>
      <vt:lpstr>На базе нашей образовательной площадки  Федерация Городошного Спорта провела мастер класс для детей и специалистов комплекса. </vt:lpstr>
      <vt:lpstr>Федерация городошного спорта  предоставила оборудование</vt:lpstr>
      <vt:lpstr>Слайд 6</vt:lpstr>
      <vt:lpstr>Структура занятия</vt:lpstr>
      <vt:lpstr>Слайд 8</vt:lpstr>
      <vt:lpstr>Слайд 9</vt:lpstr>
      <vt:lpstr>Слайд 10</vt:lpstr>
      <vt:lpstr>Участие в соревнованиях</vt:lpstr>
      <vt:lpstr>Призовые места</vt:lpstr>
      <vt:lpstr>«мама, папа, я – городошная семья»</vt:lpstr>
      <vt:lpstr>досуги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Обучение городкам детей дошкольного возраста</dc:title>
  <dc:creator>User</dc:creator>
  <cp:lastModifiedBy>НВ</cp:lastModifiedBy>
  <cp:revision>16</cp:revision>
  <dcterms:created xsi:type="dcterms:W3CDTF">2017-09-12T06:20:59Z</dcterms:created>
  <dcterms:modified xsi:type="dcterms:W3CDTF">2022-04-25T13:19:01Z</dcterms:modified>
</cp:coreProperties>
</file>